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54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7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77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09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70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66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72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18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4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29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C2BCE-25A6-42CF-9747-011A7FFCDD6C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1A361-75BA-4B0A-9B17-B5021EAD2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6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1719263"/>
            <a:ext cx="6464300" cy="342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3235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06" y="1340768"/>
            <a:ext cx="7549835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860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1003300"/>
            <a:ext cx="6483350" cy="485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179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935038"/>
            <a:ext cx="6483350" cy="49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34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1455738"/>
            <a:ext cx="6464300" cy="395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653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341313"/>
            <a:ext cx="6483350" cy="617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3250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Шаблон</dc:creator>
  <cp:lastModifiedBy>USER</cp:lastModifiedBy>
  <cp:revision>6</cp:revision>
  <dcterms:created xsi:type="dcterms:W3CDTF">2019-03-13T05:11:10Z</dcterms:created>
  <dcterms:modified xsi:type="dcterms:W3CDTF">2019-03-13T11:37:18Z</dcterms:modified>
</cp:coreProperties>
</file>